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zoommer.ru/wp-content/uploads/2011/06/nmove.jpg"/>
          <p:cNvPicPr/>
          <p:nvPr/>
        </p:nvPicPr>
        <p:blipFill>
          <a:blip r:embed="rId2" cstate="print">
            <a:lum bright="40000" contrast="-4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0" y="1"/>
            <a:ext cx="914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Должностные обязанности </a:t>
            </a:r>
          </a:p>
          <a:p>
            <a:pPr algn="ctr"/>
            <a:r>
              <a:rPr lang="ru-RU" sz="2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школьного ученического самоуправления </a:t>
            </a:r>
          </a:p>
          <a:p>
            <a:pPr algn="ctr"/>
            <a:r>
              <a:rPr lang="ru-RU" sz="2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«Новое </a:t>
            </a:r>
            <a:r>
              <a:rPr lang="ru-RU" sz="2000" b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движение</a:t>
            </a:r>
            <a:r>
              <a:rPr lang="ru-RU" sz="2000" b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»:</a:t>
            </a:r>
            <a:endParaRPr lang="ru-RU" sz="2000" b="1" dirty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4282" y="714356"/>
            <a:ext cx="8929718" cy="686341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ru-RU" sz="1400" b="1" dirty="0" smtClean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Президент  гимназии:</a:t>
            </a:r>
            <a:endParaRPr lang="ru-RU" sz="1600" dirty="0" smtClean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1.Организует работу министров;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2.Контролирует работу министерств;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3.Принимает участие в работе Совета гимназии;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4.Координирует работу командиров класса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5.Проводит анализ работы;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6.Принимает решения по вопросам деятельности организации.</a:t>
            </a:r>
          </a:p>
          <a:p>
            <a:endParaRPr lang="ru-RU" sz="1400" b="1" dirty="0" smtClean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Заместитель президента школьного парламента: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1.Выполняет работу президента гимназии в его отсутствии;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2.Проводит совещания министров и осуществляет общий контроль работы министерств;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3.Оказывает помощь министрам;</a:t>
            </a: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Министр образования:</a:t>
            </a:r>
            <a:r>
              <a:rPr lang="ru-RU" sz="1600" dirty="0" smtClean="0"/>
              <a:t>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1.Проводит совещания командиров класса;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2.Осуществляет планирование и координирует работу министерства по организационным делам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3.Разрабатывает и предлагает на обсуждение в Парламент систему контроля по школе и классам;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4.Контролирует состояние дневников, учебников, тетрадей; успеваемость, создает комиссию по работе с неуспевающими; </a:t>
            </a: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Заместитель министра образования школьного парламента: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1.Проводит совещания командиров класса;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2.Осуществляет планирование и координирует работу министерства по делам образования в гимназии;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3.Разрабатывает и предлагает на обсуждение в Парламент систему контроля по школе и классам;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4.Контролирует состояние дневников, учебников, тетрадей; успеваемость, создает комиссию по работе с неуспевающими; </a:t>
            </a:r>
          </a:p>
          <a:p>
            <a:endParaRPr lang="ru-RU" sz="1400" b="1" dirty="0" smtClean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zoommer.ru/wp-content/uploads/2011/06/nmove.jpg"/>
          <p:cNvPicPr/>
          <p:nvPr/>
        </p:nvPicPr>
        <p:blipFill>
          <a:blip r:embed="rId2" cstate="print">
            <a:lum bright="40000" contrast="-4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14282" y="0"/>
            <a:ext cx="8929718" cy="7971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b="1" dirty="0" smtClean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 smtClean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Министр культуры: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1.Осуществляет планирование и координирует работу министерства по всем организационным вопросам;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2.Проводит совещания командиров класса;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3.Разрабатывает и предлагает Парламенту программу основных культурно- массовых мероприятий в гимназии;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4.Участвует в организации всех культурно-массовых мероприятий в школе;</a:t>
            </a:r>
          </a:p>
          <a:p>
            <a:endParaRPr lang="ru-RU" sz="1400" b="1" dirty="0" smtClean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Заместитель министра культуры школьного парламента гимназии: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1.Проводит совещания командиров класса;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2.Осуществляет планирование и координирует работу министерства по организационным делам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3.Разрабатывает и предлагает на обсуждение в Парламент организационные вопросы  по классам;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4.Контролирует состояние подготовки к мероприятия ;</a:t>
            </a:r>
          </a:p>
          <a:p>
            <a:endParaRPr lang="ru-RU" sz="1600" b="1" dirty="0" smtClean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Министр спорта:</a:t>
            </a:r>
            <a:r>
              <a:rPr lang="ru-RU" sz="1600" dirty="0" smtClean="0"/>
              <a:t>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1.Осуществляет планирование министерства, проводит совещание командиров класса,;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2.Участвует в организации всех спортивных мероприятий в гимназии;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3.Является членом судейской коллегии школьных мероприятий гимназии;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4.Организует проведение в гимназии спортивных мероприятий;</a:t>
            </a: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Заместитель министра спорта школьного парламента гимназии: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1.Выполняет работу министра спорта в его отсутствии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2.Проводит совещание командиров класса,;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3.Участвует в организации всех спортивных мероприятий в гимназии;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4.Является членом судейской коллегии школьных мероприятий гимназии;</a:t>
            </a:r>
          </a:p>
          <a:p>
            <a:endParaRPr lang="ru-RU" sz="1400" dirty="0" smtClean="0">
              <a:ln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 smtClean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 smtClean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 smtClean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 dirty="0" smtClean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zoommer.ru/wp-content/uploads/2011/06/nmove.jpg"/>
          <p:cNvPicPr/>
          <p:nvPr/>
        </p:nvPicPr>
        <p:blipFill>
          <a:blip r:embed="rId2" cstate="print">
            <a:lum bright="40000" contrast="-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51520" y="-243408"/>
            <a:ext cx="9144000" cy="10172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b="1" dirty="0" smtClean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 smtClean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Министр ОПП (</a:t>
            </a:r>
            <a:r>
              <a:rPr lang="ru-RU" sz="16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Оряд</a:t>
            </a:r>
            <a:r>
              <a:rPr lang="ru-RU" sz="16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Профилактики Правонарушений) :</a:t>
            </a:r>
            <a:r>
              <a:rPr lang="ru-RU" sz="1600" dirty="0" smtClean="0"/>
              <a:t>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1.Следит за дежурством по школе, и даёт оценку дежурным по школе.;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2. Контролирует генеральные уборки, и добивается их качества;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3.Оказывать помощь заместителю директора гимназии по ВР в организации порядка гимназии.</a:t>
            </a: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Заместитель министра ОПП (Отряд Профилактики правонарушений):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1400" dirty="0" smtClean="0"/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Следит за сохранностью мебели гимназии и другого школьного имущества, проводят с этой целью рейды по классам.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2.Контролирут порядок по школе, и даёт оценку дежурному классу в конце дежурства;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3. Выполняет работу министра ОПП гимназии в его отсутствии .</a:t>
            </a: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Министр информации</a:t>
            </a:r>
            <a:r>
              <a:rPr lang="ru-RU" sz="1600" dirty="0" smtClean="0"/>
              <a:t> :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1.Проводит совещание командиров  редколлегии командиров класса;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2.Отвечает за освещение всех массовых мероприятий в гимназии;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3.Готовит выпуски школьной газеты «Новое движение»;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4.Является членом жури конкурсов, связанных с художественной, печатной деятельностью гимназии.</a:t>
            </a: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Заместитель министра информации</a:t>
            </a:r>
            <a:r>
              <a:rPr lang="ru-RU" sz="1600" dirty="0" smtClean="0"/>
              <a:t> :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1.Отвечает за школьную информацию (объявления, плакаты к праздникам);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2.​ Готовит информацию в газету «Новое движение»;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3. Является членом жури конкурсов, связанных с художественной, печатной деятельностью гимназии.</a:t>
            </a: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Министр финансов: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1.Отвечает за организацию и проведения акций в гимназии;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1400" dirty="0" smtClean="0"/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Распоряжается финансами вырученными с проведения ярмарок на благотворительные нужды для ВОВ и пожилых людей проживающих в доме - интернат;</a:t>
            </a: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/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endParaRPr lang="ru-RU" sz="1400" b="1" dirty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zoommer.ru/wp-content/uploads/2011/06/nmove.jpg"/>
          <p:cNvPicPr/>
          <p:nvPr/>
        </p:nvPicPr>
        <p:blipFill>
          <a:blip r:embed="rId2" cstate="print">
            <a:lum bright="40000" contrast="-4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14282" y="1"/>
            <a:ext cx="8929718" cy="7048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Министр </a:t>
            </a:r>
            <a:r>
              <a:rPr lang="ru-RU" sz="16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здравоохранения: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1.Проводит беседы с учащимися;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1200" dirty="0" smtClean="0"/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Контролирует санитарно-эпидемиологическую обстановку в гимназии;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1200" dirty="0" smtClean="0"/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Организует помощь мед. работнику гимназии в профилактических прививаниях учащихся гимназии;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ru-RU" sz="1400" dirty="0" smtClean="0"/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Оказывает помощь в организации и проведении спортивных мероприятий;</a:t>
            </a: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Заместитель </a:t>
            </a:r>
            <a:r>
              <a:rPr lang="ru-RU" sz="16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министра здравоохранения: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1.Проводит  профилактические беседы с учащимися гимназии;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1200" dirty="0" smtClean="0"/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Организует помощь мед. работнику гимназии в профилактических прививаниях учащихся гимназии;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3.Оказывает помощь мед. работнику гимназии и в период эпидемии гриппа и ОРВИ следить за температурным режимом в классах;</a:t>
            </a:r>
          </a:p>
          <a:p>
            <a:endParaRPr lang="ru-RU" sz="1400" b="1" dirty="0" smtClean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Министр шефской работы: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1.Проводит совещание командиров класса;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2.Осуществляет планирование и координацию работы министерства с другими структурами школьного самоуправления;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3.Министерство организует помощь в проведении внеклассных мероприятий, бесед, игр, конкурсов, подвижных перемен;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4.Организует работу в гимназии по сбору макулатуры;</a:t>
            </a:r>
          </a:p>
          <a:p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Министр волонтерской работы: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1.Обязан  выполнять порученную работу;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2.Проводит собрание классов по волонтерской деятельности;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3.Организует благотворительные сборы и акции.</a:t>
            </a:r>
          </a:p>
          <a:p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Вожатая</a:t>
            </a:r>
            <a:r>
              <a:rPr lang="ru-RU" sz="16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600" dirty="0" smtClean="0"/>
              <a:t> 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1.Организует игры, праздники, экскурсии и т.п. по классам или в закрепленном классе;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2.Организует и обеспечивает участие школьников в культурно - массовых, спортивно - оздоровительных и трудовых мероприятиях;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3.Проводит совещание командиров класса;</a:t>
            </a:r>
          </a:p>
          <a:p>
            <a:endParaRPr lang="ru-RU" sz="1200" b="1" dirty="0" smtClean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366</TotalTime>
  <Words>356</Words>
  <Application>Microsoft Office PowerPoint</Application>
  <PresentationFormat>Экран (4:3)</PresentationFormat>
  <Paragraphs>127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Слайд 1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1</cp:lastModifiedBy>
  <cp:revision>42</cp:revision>
  <dcterms:modified xsi:type="dcterms:W3CDTF">2017-10-24T10:20:39Z</dcterms:modified>
</cp:coreProperties>
</file>